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5cb35264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5cb35264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5f74f65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5f74f65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cb3526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cb3526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5cb35264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5cb35264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5cb35264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5cb35264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5cb35264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5cb35264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cb35264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5cb35264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cb352645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cb352645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5f8a2e2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5f8a2e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5f8a2e2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5f8a2e2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5f8a2e2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5f8a2e2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5cb352645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5cb352645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5f8a2e2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5f8a2e2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5f8a2e2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5f8a2e2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5cb352645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55cb352645_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5cb35264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5cb35264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5cb35264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5cb35264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5cb352645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5cb352645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5cb352645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5cb35264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5cb352645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5cb35264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5cb35264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5cb35264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791300" y="2458100"/>
            <a:ext cx="7685700" cy="19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ctrTitle"/>
          </p:nvPr>
        </p:nvSpPr>
        <p:spPr>
          <a:xfrm>
            <a:off x="1143000" y="336700"/>
            <a:ext cx="6858000" cy="71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4</a:t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656600" y="1170175"/>
            <a:ext cx="7955100" cy="103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Predicting Survivability of Passengers across M</a:t>
            </a:r>
            <a:r>
              <a:rPr lang="en"/>
              <a:t>ultiple</a:t>
            </a:r>
            <a:r>
              <a:rPr lang="en"/>
              <a:t> Independent Maritime Crises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Matt Hill       Walter Wilson       Chang Jang       Anthony Davey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75" y="2524425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625" y="2524425"/>
            <a:ext cx="23280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675" y="2524425"/>
            <a:ext cx="2668574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</a:t>
            </a:r>
            <a:r>
              <a:rPr lang="en"/>
              <a:t> Investigations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50" y="1967850"/>
            <a:ext cx="4328699" cy="2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51" y="1967850"/>
            <a:ext cx="4019827" cy="273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429850" y="1034525"/>
            <a:ext cx="597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make generalized predictions for other maritime disasters?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models valid for predictions between disasters?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594850"/>
            <a:ext cx="3549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the Data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389600"/>
            <a:ext cx="4730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 stripped down version of the Titanic dataset with Pclass and sex formated as categroicals and Pclass_0 added to indicate crew.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Chart s</a:t>
            </a:r>
            <a:r>
              <a:rPr lang="en"/>
              <a:t>hows how each column of the datasets correlate with survival.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75" y="215025"/>
            <a:ext cx="383247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89075"/>
            <a:ext cx="4797601" cy="14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models were created and trained on each of the datasets then tested on the other two.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 trained on the Titanic were poor predictors of the Empress of Ireland and the Estonia.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 trained on the Empress of Ireland and the Estonia </a:t>
            </a:r>
            <a:r>
              <a:rPr lang="en"/>
              <a:t>performed</a:t>
            </a:r>
            <a:r>
              <a:rPr lang="en"/>
              <a:t> nearly identically.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SVM (Support Vector Machine) did not fit well to the Titanic data at all.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5584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were trained on a combined dataset of all three and tested on each sub-section of the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four models were good predictors of the Estonia, okay </a:t>
            </a:r>
            <a:r>
              <a:rPr lang="en"/>
              <a:t>predictors</a:t>
            </a:r>
            <a:r>
              <a:rPr lang="en"/>
              <a:t> of the Empress of Ireland and overall dataset and poor predictors of the Titanic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Random Forest preformed best overall, predicting each subset with a fair amount of accuracy.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5343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Titanic seems to be an outlier among maritime disasters likely due to the fact that the Titanic sunk over the course of several hours allowing time for other </a:t>
            </a:r>
            <a:r>
              <a:rPr lang="en">
                <a:solidFill>
                  <a:schemeClr val="dk1"/>
                </a:solidFill>
              </a:rPr>
              <a:t>patterns</a:t>
            </a:r>
            <a:r>
              <a:rPr lang="en">
                <a:solidFill>
                  <a:schemeClr val="dk1"/>
                </a:solidFill>
              </a:rPr>
              <a:t> of survival to emerge.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spite of the differences, models trained on all three datasets were still able to predict the survivors of the Titanic with a fair amount of accuracy, indicating that generalized models may be possible and may predict the outcome of disparate maritime </a:t>
            </a:r>
            <a:r>
              <a:rPr lang="en">
                <a:solidFill>
                  <a:schemeClr val="dk1"/>
                </a:solidFill>
              </a:rPr>
              <a:t>disasters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2294100" y="2248500"/>
            <a:ext cx="45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Survival Rate Prediction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Rate Prediction Overview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some of the previously discussed models to make predictions about hypothetical victims of maritime disasters.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data on these victims was randomly generated.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the predicted survival rates to the actual statistics.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statistics are sourced from a dataset containing survival rates of males and females, ages 0-80 from the year 1900-2010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Predictions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Started with the model that had the highest accuracy previously, the Random Forest, and used it to create predictions.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There was a very apparent flaw with the predictions that it yielded.</a:t>
            </a:r>
            <a:endParaRPr sz="1400"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555588"/>
            <a:ext cx="5057675" cy="35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1143000" y="336700"/>
            <a:ext cx="6858000" cy="71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545850" y="2059850"/>
            <a:ext cx="8052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Predict survivability for a few of the deadliest maritime disasters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Create a generalized model for predicting survival of other disasters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ETL Process - the end-user can access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Build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learning models -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Supervised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Unsupervised, Deep Learning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Network: Age Breakdown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issue with the male survivability was resolved with the predictions of this model.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However the error with the predictions is still extremely high.</a:t>
            </a:r>
            <a:endParaRPr sz="1600"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362635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36263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Network: Yearly Breakdown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magnitude of the error is significantly less but much too high to be usable.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It is probable that our data on actual disasters was too limited to make predictions with.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365409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36541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2857500" y="179627"/>
            <a:ext cx="3429000" cy="7374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" sz="3800"/>
              <a:t>Data Sources</a:t>
            </a:r>
            <a:endParaRPr/>
          </a:p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158263" y="1001333"/>
            <a:ext cx="5996354" cy="14780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1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" sz="2000"/>
              <a:t>CSV Data Sources – Kaggle &amp; National Museums Liverpool</a:t>
            </a:r>
            <a:endParaRPr/>
          </a:p>
          <a:p>
            <a:pPr indent="-253206" lvl="2" marL="939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500"/>
              <a:t>Empress of Ireland Passenger List – 1,469 Rows</a:t>
            </a:r>
            <a:endParaRPr/>
          </a:p>
          <a:p>
            <a:pPr indent="-253206" lvl="2" marL="939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500"/>
              <a:t>Estonia Passenger List – 989 Rows</a:t>
            </a:r>
            <a:endParaRPr/>
          </a:p>
          <a:p>
            <a:pPr indent="-253206" lvl="2" marL="939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500"/>
              <a:t>Titanic Dataset – 1,309 Rows</a:t>
            </a:r>
            <a:endParaRPr/>
          </a:p>
          <a:p>
            <a:pPr indent="-253206" lvl="3" marL="1282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500"/>
              <a:t>Testing Set – 418 Rows </a:t>
            </a:r>
            <a:endParaRPr/>
          </a:p>
          <a:p>
            <a:pPr indent="-253206" lvl="3" marL="1282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1500"/>
              <a:t>Tra</a:t>
            </a:r>
            <a:r>
              <a:rPr lang="en" sz="1500"/>
              <a:t>i</a:t>
            </a:r>
            <a:r>
              <a:rPr lang="en" sz="1500"/>
              <a:t>ning Set – 891 Rows</a:t>
            </a:r>
            <a:endParaRPr/>
          </a:p>
          <a:p>
            <a:pPr indent="0" lvl="2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1143000" y="2743199"/>
            <a:ext cx="6858000" cy="17892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2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90147" y="2664070"/>
            <a:ext cx="4202700" cy="2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Summary </a:t>
            </a:r>
            <a:endParaRPr sz="1100"/>
          </a:p>
          <a:p>
            <a:pPr indent="-240506" lvl="2" marL="939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datasets contained</a:t>
            </a:r>
            <a:endParaRPr sz="1100"/>
          </a:p>
          <a:p>
            <a:pPr indent="-240506" lvl="3" marL="1282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Survived (0 , 1) – Target</a:t>
            </a:r>
            <a:endParaRPr sz="1100"/>
          </a:p>
          <a:p>
            <a:pPr indent="-240506" lvl="3" marL="1282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Name</a:t>
            </a:r>
            <a:endParaRPr sz="1100"/>
          </a:p>
          <a:p>
            <a:pPr indent="-240506" lvl="3" marL="1282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Sex </a:t>
            </a:r>
            <a:endParaRPr sz="1100"/>
          </a:p>
          <a:p>
            <a:pPr indent="-240506" lvl="3" marL="1282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1100"/>
          </a:p>
          <a:p>
            <a:pPr indent="-240506" lvl="2" marL="939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Empress of Ireland – missing crew age data</a:t>
            </a:r>
            <a:endParaRPr sz="1100"/>
          </a:p>
          <a:p>
            <a:pPr indent="-165100" lvl="2" marL="939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5541175" y="1670325"/>
            <a:ext cx="2304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Storage</a:t>
            </a:r>
            <a:endParaRPr sz="1100"/>
          </a:p>
          <a:p>
            <a:pPr indent="-165100" lvl="2" marL="939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sto &amp; PostgreSQL | PostgreSQL &amp; Presto Support | Ahana"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2555" y="2115256"/>
            <a:ext cx="2268971" cy="17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2003850" y="0"/>
            <a:ext cx="513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ETL: Titanic Dataset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12" y="876604"/>
            <a:ext cx="7702377" cy="41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420200" y="0"/>
            <a:ext cx="630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</a:t>
            </a: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 Analysis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8200"/>
            <a:ext cx="8839202" cy="314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086313" y="0"/>
            <a:ext cx="697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PCA: Eigenvector and Eigenvalue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63" y="828375"/>
            <a:ext cx="5873876" cy="41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3166"/>
            <a:ext cx="8839197" cy="310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49800" y="188550"/>
            <a:ext cx="904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1: Unsupervised K-Means Clustering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75" y="1328100"/>
            <a:ext cx="8634051" cy="35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834900" y="133425"/>
            <a:ext cx="747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2: Unsupervised T-SNE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595050" y="185300"/>
            <a:ext cx="795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3: Supervised ML (LR, RF, SVM)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1400"/>
            <a:ext cx="8839202" cy="2738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2097900" y="4290725"/>
            <a:ext cx="494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Score: 83%, 81%, 85%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330850" y="4182875"/>
            <a:ext cx="175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TP + TN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TP + TN + FP + FN</a:t>
            </a:r>
            <a:endParaRPr b="1"/>
          </a:p>
        </p:txBody>
      </p:sp>
      <p:cxnSp>
        <p:nvCxnSpPr>
          <p:cNvPr id="189" name="Google Shape;189;p33"/>
          <p:cNvCxnSpPr/>
          <p:nvPr/>
        </p:nvCxnSpPr>
        <p:spPr>
          <a:xfrm>
            <a:off x="380950" y="4592225"/>
            <a:ext cx="1701300" cy="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